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21" r:id="rId4"/>
    <p:sldId id="322" r:id="rId5"/>
    <p:sldId id="308" r:id="rId6"/>
    <p:sldId id="316" r:id="rId7"/>
    <p:sldId id="317" r:id="rId8"/>
    <p:sldId id="319" r:id="rId9"/>
    <p:sldId id="309" r:id="rId10"/>
    <p:sldId id="314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92E7-0097-4A61-9B13-37C9BABC1222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77CB8-26CD-4C46-A617-96C087A182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8BFA-AB09-448E-9FD8-40F52D558B0D}" type="datetimeFigureOut">
              <a:rPr lang="da-DK" smtClean="0"/>
              <a:pPr/>
              <a:t>09-10-2025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E23C-36F1-4FF1-A057-89D926B376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4248472"/>
          </a:xfrm>
        </p:spPr>
        <p:txBody>
          <a:bodyPr>
            <a:normAutofit/>
          </a:bodyPr>
          <a:lstStyle/>
          <a:p>
            <a:r>
              <a:rPr lang="da-DK" dirty="0" smtClean="0"/>
              <a:t>Latent klasseanalyse til videreuddannelse af psykologer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3400" dirty="0" smtClean="0"/>
              <a:t>Jan </a:t>
            </a:r>
            <a:r>
              <a:rPr lang="da-DK" sz="3400" dirty="0" err="1" smtClean="0"/>
              <a:t>Ivanouw</a:t>
            </a:r>
            <a:r>
              <a:rPr lang="da-DK" sz="3400" dirty="0" smtClean="0"/>
              <a:t> </a:t>
            </a:r>
            <a:r>
              <a:rPr lang="da-DK" sz="3400" dirty="0" err="1" smtClean="0"/>
              <a:t>PhD</a:t>
            </a:r>
            <a:r>
              <a:rPr lang="da-DK" sz="3400" dirty="0" smtClean="0"/>
              <a:t/>
            </a:r>
            <a:br>
              <a:rPr lang="da-DK" sz="3400" dirty="0" smtClean="0"/>
            </a:br>
            <a:r>
              <a:rPr lang="da-DK" sz="3400" dirty="0" smtClean="0"/>
              <a:t>Københavns Universitet</a:t>
            </a:r>
            <a:br>
              <a:rPr lang="da-DK" sz="3400" dirty="0" smtClean="0"/>
            </a:br>
            <a:r>
              <a:rPr lang="da-DK" sz="3400" dirty="0" smtClean="0"/>
              <a:t>© 2025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77888"/>
            <a:ext cx="784860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Latent klasseanalyse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Ofte opstilles t</a:t>
            </a:r>
            <a:r>
              <a:rPr lang="da-DK" dirty="0" smtClean="0"/>
              <a:t>eorier om at der findes adskilte klasser eller typer - dvs. grupper af personer som er forskellige på en række egenskaber, f.eks. en række symptomer som fører til opdeling i psykiatriske diagnoser.</a:t>
            </a:r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Latent klasseanalyse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Det er muligt alene ud fra faktiske data at se om der kun er gradvise overgange eller om der findes adskilte klasser af personer, </a:t>
            </a:r>
            <a:r>
              <a:rPr lang="da-DK" dirty="0" err="1" smtClean="0"/>
              <a:t>jfr</a:t>
            </a:r>
            <a:r>
              <a:rPr lang="da-DK" dirty="0" smtClean="0"/>
              <a:t> diskussionen om personlighedsforstyrrelser som adskilte diagnoser eller som dimensioner</a:t>
            </a:r>
          </a:p>
          <a:p>
            <a:r>
              <a:rPr lang="da-DK" dirty="0" smtClean="0"/>
              <a:t>Derved kan data undersøges for ikke erkendte </a:t>
            </a:r>
            <a:r>
              <a:rPr lang="da-DK" dirty="0" err="1" smtClean="0"/>
              <a:t>inhomogeniteter</a:t>
            </a:r>
            <a:r>
              <a:rPr lang="da-DK" dirty="0" smtClean="0"/>
              <a:t>, f.eks. om der findes uerkendte undergrupper af diagnoser</a:t>
            </a:r>
          </a:p>
          <a:p>
            <a:r>
              <a:rPr lang="da-DK" dirty="0" smtClean="0"/>
              <a:t> Det er også muligt at opstille modeller der inkluderer begge dele.</a:t>
            </a:r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Latent klasseanalyse 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Man kan opstille modeller for antal klasser og vurdere deres globale </a:t>
            </a:r>
            <a:r>
              <a:rPr lang="da-DK" dirty="0" err="1" smtClean="0"/>
              <a:t>fit</a:t>
            </a:r>
            <a:endParaRPr lang="da-DK" dirty="0" smtClean="0"/>
          </a:p>
          <a:p>
            <a:r>
              <a:rPr lang="da-DK" dirty="0" smtClean="0"/>
              <a:t>Modellerne indebærer at den latente faktor i stedet for at være kontinuert bliver </a:t>
            </a:r>
            <a:r>
              <a:rPr lang="da-DK" dirty="0" err="1" smtClean="0"/>
              <a:t>kateroriel</a:t>
            </a:r>
            <a:r>
              <a:rPr lang="da-DK" dirty="0" smtClean="0"/>
              <a:t>, svarende til de forskellige kategorier</a:t>
            </a:r>
            <a:endParaRPr lang="da-DK" dirty="0" smtClean="0"/>
          </a:p>
          <a:p>
            <a:r>
              <a:rPr lang="da-DK" dirty="0" smtClean="0"/>
              <a:t>Man kan vurdere de enkelte spørgsmåls egnethed til at opdele personerne i klasser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58165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intscreen.data\Screen Shot 09-11-25 at 07.55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6" y="428604"/>
            <a:ext cx="907968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intscreen.data\Screen Shot 09-11-25 at 07.57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60389" cy="6260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JTI: SN og TF-spørgsmål</a:t>
            </a:r>
          </a:p>
        </p:txBody>
      </p:sp>
      <p:pic>
        <p:nvPicPr>
          <p:cNvPr id="99331" name="Picture 3" descr="C:\Jan.data\CfL\Præsentationer\PsykometriOpgaver\SNTF_4_klass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239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172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169</Words>
  <Application>Microsoft Office PowerPoint</Application>
  <PresentationFormat>Skærmshow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Latent klasseanalyse til videreuddannelse af psykologer   Jan Ivanouw PhD Københavns Universitet © 2025</vt:lpstr>
      <vt:lpstr>Latent klasseanalyse 1</vt:lpstr>
      <vt:lpstr>Latent klasseanalyse 2</vt:lpstr>
      <vt:lpstr>Latent klasseanalyse 3</vt:lpstr>
      <vt:lpstr>Dias nummer 5</vt:lpstr>
      <vt:lpstr>Dias nummer 6</vt:lpstr>
      <vt:lpstr>Dias nummer 7</vt:lpstr>
      <vt:lpstr>JTI: SN og TF-spørgsmål</vt:lpstr>
      <vt:lpstr>Dias nummer 9</vt:lpstr>
      <vt:lpstr>Dias nummer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Jan Ivanouw</dc:creator>
  <cp:lastModifiedBy>Bruger</cp:lastModifiedBy>
  <cp:revision>37</cp:revision>
  <dcterms:created xsi:type="dcterms:W3CDTF">2017-09-18T22:53:04Z</dcterms:created>
  <dcterms:modified xsi:type="dcterms:W3CDTF">2025-10-09T07:09:54Z</dcterms:modified>
</cp:coreProperties>
</file>